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0007600" cy="10007600"/>
  <p:notesSz cx="7104063" cy="10234613"/>
  <p:defaultTextStyle>
    <a:defPPr marL="0" marR="0" indent="0" algn="l" defTabSz="2370216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66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6210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6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1185108" algn="ctr" defTabSz="16210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6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2370216" algn="ctr" defTabSz="16210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6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3555324" algn="ctr" defTabSz="16210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6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4740432" algn="ctr" defTabSz="16210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6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5925541" algn="ctr" defTabSz="16210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6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7110649" algn="ctr" defTabSz="16210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6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8295757" algn="ctr" defTabSz="16210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6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9480865" algn="ctr" defTabSz="162106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96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77"/>
    <a:srgbClr val="FEE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DE0774-B2B0-9BA0-22F2-DDC0CB04D4F8}" v="28" dt="2023-03-20T11:17:44.070"/>
    <p1510:client id="{ED9AC81A-2AD0-44E1-2DC5-6018D448C2E6}" v="57" dt="2023-01-27T13:27:41.443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206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SANCHEZ" userId="S::n.sanchez@equalia.fr::189afbe5-76e3-4e3c-8401-de7c3e857592" providerId="AD" clId="Web-{7CDE0774-B2B0-9BA0-22F2-DDC0CB04D4F8}"/>
    <pc:docChg chg="modSld">
      <pc:chgData name="Nicolas SANCHEZ" userId="S::n.sanchez@equalia.fr::189afbe5-76e3-4e3c-8401-de7c3e857592" providerId="AD" clId="Web-{7CDE0774-B2B0-9BA0-22F2-DDC0CB04D4F8}" dt="2023-03-20T11:17:35.773" v="20" actId="20577"/>
      <pc:docMkLst>
        <pc:docMk/>
      </pc:docMkLst>
      <pc:sldChg chg="modSp">
        <pc:chgData name="Nicolas SANCHEZ" userId="S::n.sanchez@equalia.fr::189afbe5-76e3-4e3c-8401-de7c3e857592" providerId="AD" clId="Web-{7CDE0774-B2B0-9BA0-22F2-DDC0CB04D4F8}" dt="2023-03-20T11:17:35.773" v="20" actId="20577"/>
        <pc:sldMkLst>
          <pc:docMk/>
          <pc:sldMk cId="0" sldId="256"/>
        </pc:sldMkLst>
        <pc:spChg chg="mod">
          <ac:chgData name="Nicolas SANCHEZ" userId="S::n.sanchez@equalia.fr::189afbe5-76e3-4e3c-8401-de7c3e857592" providerId="AD" clId="Web-{7CDE0774-B2B0-9BA0-22F2-DDC0CB04D4F8}" dt="2023-03-20T11:17:07.444" v="3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Nicolas SANCHEZ" userId="S::n.sanchez@equalia.fr::189afbe5-76e3-4e3c-8401-de7c3e857592" providerId="AD" clId="Web-{7CDE0774-B2B0-9BA0-22F2-DDC0CB04D4F8}" dt="2023-03-20T11:17:35.773" v="20" actId="20577"/>
          <ac:spMkLst>
            <pc:docMk/>
            <pc:sldMk cId="0" sldId="256"/>
            <ac:spMk id="14" creationId="{00000000-0000-0000-0000-000000000000}"/>
          </ac:spMkLst>
        </pc:spChg>
      </pc:sldChg>
    </pc:docChg>
  </pc:docChgLst>
  <pc:docChgLst>
    <pc:chgData name="Marie Vandebeulque" userId="S::m.vandebeulque@equalia.fr::4f5df770-8c18-4af2-abb9-fdd18f449824" providerId="AD" clId="Web-{ED9AC81A-2AD0-44E1-2DC5-6018D448C2E6}"/>
    <pc:docChg chg="addSld delSld modSld">
      <pc:chgData name="Marie Vandebeulque" userId="S::m.vandebeulque@equalia.fr::4f5df770-8c18-4af2-abb9-fdd18f449824" providerId="AD" clId="Web-{ED9AC81A-2AD0-44E1-2DC5-6018D448C2E6}" dt="2023-01-27T13:27:41.443" v="53" actId="1076"/>
      <pc:docMkLst>
        <pc:docMk/>
      </pc:docMkLst>
      <pc:sldChg chg="modSp">
        <pc:chgData name="Marie Vandebeulque" userId="S::m.vandebeulque@equalia.fr::4f5df770-8c18-4af2-abb9-fdd18f449824" providerId="AD" clId="Web-{ED9AC81A-2AD0-44E1-2DC5-6018D448C2E6}" dt="2023-01-27T13:27:10.426" v="13" actId="1076"/>
        <pc:sldMkLst>
          <pc:docMk/>
          <pc:sldMk cId="0" sldId="256"/>
        </pc:sldMkLst>
        <pc:spChg chg="mod">
          <ac:chgData name="Marie Vandebeulque" userId="S::m.vandebeulque@equalia.fr::4f5df770-8c18-4af2-abb9-fdd18f449824" providerId="AD" clId="Web-{ED9AC81A-2AD0-44E1-2DC5-6018D448C2E6}" dt="2023-01-27T13:26:45.223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Marie Vandebeulque" userId="S::m.vandebeulque@equalia.fr::4f5df770-8c18-4af2-abb9-fdd18f449824" providerId="AD" clId="Web-{ED9AC81A-2AD0-44E1-2DC5-6018D448C2E6}" dt="2023-01-27T13:26:45.238" v="5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Marie Vandebeulque" userId="S::m.vandebeulque@equalia.fr::4f5df770-8c18-4af2-abb9-fdd18f449824" providerId="AD" clId="Web-{ED9AC81A-2AD0-44E1-2DC5-6018D448C2E6}" dt="2023-01-27T13:27:10.426" v="13" actId="1076"/>
          <ac:spMkLst>
            <pc:docMk/>
            <pc:sldMk cId="0" sldId="256"/>
            <ac:spMk id="14" creationId="{00000000-0000-0000-0000-000000000000}"/>
          </ac:spMkLst>
        </pc:spChg>
        <pc:grpChg chg="mod">
          <ac:chgData name="Marie Vandebeulque" userId="S::m.vandebeulque@equalia.fr::4f5df770-8c18-4af2-abb9-fdd18f449824" providerId="AD" clId="Web-{ED9AC81A-2AD0-44E1-2DC5-6018D448C2E6}" dt="2023-01-27T13:27:10.411" v="12" actId="1076"/>
          <ac:grpSpMkLst>
            <pc:docMk/>
            <pc:sldMk cId="0" sldId="256"/>
            <ac:grpSpMk id="7" creationId="{00000000-0000-0000-0000-000000000000}"/>
          </ac:grpSpMkLst>
        </pc:grpChg>
      </pc:sldChg>
      <pc:sldChg chg="modSp add replId">
        <pc:chgData name="Marie Vandebeulque" userId="S::m.vandebeulque@equalia.fr::4f5df770-8c18-4af2-abb9-fdd18f449824" providerId="AD" clId="Web-{ED9AC81A-2AD0-44E1-2DC5-6018D448C2E6}" dt="2023-01-27T13:27:41.443" v="53" actId="1076"/>
        <pc:sldMkLst>
          <pc:docMk/>
          <pc:sldMk cId="649643809" sldId="257"/>
        </pc:sldMkLst>
        <pc:spChg chg="mod">
          <ac:chgData name="Marie Vandebeulque" userId="S::m.vandebeulque@equalia.fr::4f5df770-8c18-4af2-abb9-fdd18f449824" providerId="AD" clId="Web-{ED9AC81A-2AD0-44E1-2DC5-6018D448C2E6}" dt="2023-01-27T13:27:35.443" v="52" actId="1076"/>
          <ac:spMkLst>
            <pc:docMk/>
            <pc:sldMk cId="649643809" sldId="257"/>
            <ac:spMk id="9" creationId="{00000000-0000-0000-0000-000000000000}"/>
          </ac:spMkLst>
        </pc:spChg>
        <pc:spChg chg="mod">
          <ac:chgData name="Marie Vandebeulque" userId="S::m.vandebeulque@equalia.fr::4f5df770-8c18-4af2-abb9-fdd18f449824" providerId="AD" clId="Web-{ED9AC81A-2AD0-44E1-2DC5-6018D448C2E6}" dt="2023-01-27T13:27:41.443" v="53" actId="1076"/>
          <ac:spMkLst>
            <pc:docMk/>
            <pc:sldMk cId="649643809" sldId="257"/>
            <ac:spMk id="14" creationId="{00000000-0000-0000-0000-000000000000}"/>
          </ac:spMkLst>
        </pc:spChg>
      </pc:sldChg>
      <pc:sldChg chg="del">
        <pc:chgData name="Marie Vandebeulque" userId="S::m.vandebeulque@equalia.fr::4f5df770-8c18-4af2-abb9-fdd18f449824" providerId="AD" clId="Web-{ED9AC81A-2AD0-44E1-2DC5-6018D448C2E6}" dt="2023-01-27T13:27:11.708" v="14"/>
        <pc:sldMkLst>
          <pc:docMk/>
          <pc:sldMk cId="2533035958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633538" y="768350"/>
            <a:ext cx="3836987" cy="3836988"/>
          </a:xfrm>
          <a:prstGeom prst="rect">
            <a:avLst/>
          </a:prstGeom>
        </p:spPr>
        <p:txBody>
          <a:bodyPr lIns="99075" tIns="49538" rIns="99075" bIns="49538"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47209" y="4861441"/>
            <a:ext cx="5209646" cy="4605576"/>
          </a:xfrm>
          <a:prstGeom prst="rect">
            <a:avLst/>
          </a:prstGeom>
        </p:spPr>
        <p:txBody>
          <a:bodyPr lIns="99075" tIns="49538" rIns="99075" bIns="49538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185108" latinLnBrk="0">
      <a:lnSpc>
        <a:spcPct val="117999"/>
      </a:lnSpc>
      <a:defRPr sz="5703">
        <a:latin typeface="+mn-lt"/>
        <a:ea typeface="+mn-ea"/>
        <a:cs typeface="+mn-cs"/>
        <a:sym typeface="Helvetica Neue"/>
      </a:defRPr>
    </a:lvl1pPr>
    <a:lvl2pPr indent="592554" defTabSz="1185108" latinLnBrk="0">
      <a:lnSpc>
        <a:spcPct val="117999"/>
      </a:lnSpc>
      <a:defRPr sz="5703">
        <a:latin typeface="+mn-lt"/>
        <a:ea typeface="+mn-ea"/>
        <a:cs typeface="+mn-cs"/>
        <a:sym typeface="Helvetica Neue"/>
      </a:defRPr>
    </a:lvl2pPr>
    <a:lvl3pPr indent="1185108" defTabSz="1185108" latinLnBrk="0">
      <a:lnSpc>
        <a:spcPct val="117999"/>
      </a:lnSpc>
      <a:defRPr sz="5703">
        <a:latin typeface="+mn-lt"/>
        <a:ea typeface="+mn-ea"/>
        <a:cs typeface="+mn-cs"/>
        <a:sym typeface="Helvetica Neue"/>
      </a:defRPr>
    </a:lvl3pPr>
    <a:lvl4pPr indent="1777662" defTabSz="1185108" latinLnBrk="0">
      <a:lnSpc>
        <a:spcPct val="117999"/>
      </a:lnSpc>
      <a:defRPr sz="5703">
        <a:latin typeface="+mn-lt"/>
        <a:ea typeface="+mn-ea"/>
        <a:cs typeface="+mn-cs"/>
        <a:sym typeface="Helvetica Neue"/>
      </a:defRPr>
    </a:lvl4pPr>
    <a:lvl5pPr indent="2370216" defTabSz="1185108" latinLnBrk="0">
      <a:lnSpc>
        <a:spcPct val="117999"/>
      </a:lnSpc>
      <a:defRPr sz="5703">
        <a:latin typeface="+mn-lt"/>
        <a:ea typeface="+mn-ea"/>
        <a:cs typeface="+mn-cs"/>
        <a:sym typeface="Helvetica Neue"/>
      </a:defRPr>
    </a:lvl5pPr>
    <a:lvl6pPr indent="2962770" defTabSz="1185108" latinLnBrk="0">
      <a:lnSpc>
        <a:spcPct val="117999"/>
      </a:lnSpc>
      <a:defRPr sz="5703">
        <a:latin typeface="+mn-lt"/>
        <a:ea typeface="+mn-ea"/>
        <a:cs typeface="+mn-cs"/>
        <a:sym typeface="Helvetica Neue"/>
      </a:defRPr>
    </a:lvl6pPr>
    <a:lvl7pPr indent="3555324" defTabSz="1185108" latinLnBrk="0">
      <a:lnSpc>
        <a:spcPct val="117999"/>
      </a:lnSpc>
      <a:defRPr sz="5703">
        <a:latin typeface="+mn-lt"/>
        <a:ea typeface="+mn-ea"/>
        <a:cs typeface="+mn-cs"/>
        <a:sym typeface="Helvetica Neue"/>
      </a:defRPr>
    </a:lvl7pPr>
    <a:lvl8pPr indent="4147878" defTabSz="1185108" latinLnBrk="0">
      <a:lnSpc>
        <a:spcPct val="117999"/>
      </a:lnSpc>
      <a:defRPr sz="5703">
        <a:latin typeface="+mn-lt"/>
        <a:ea typeface="+mn-ea"/>
        <a:cs typeface="+mn-cs"/>
        <a:sym typeface="Helvetica Neue"/>
      </a:defRPr>
    </a:lvl8pPr>
    <a:lvl9pPr indent="4740432" defTabSz="1185108" latinLnBrk="0">
      <a:lnSpc>
        <a:spcPct val="117999"/>
      </a:lnSpc>
      <a:defRPr sz="5703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37516" y="8480325"/>
            <a:ext cx="8932568" cy="423967"/>
          </a:xfrm>
          <a:prstGeom prst="rect">
            <a:avLst/>
          </a:prstGeom>
        </p:spPr>
        <p:txBody>
          <a:bodyPr anchor="b"/>
          <a:lstStyle>
            <a:lvl1pPr defTabSz="483892">
              <a:defRPr sz="1828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37516" y="3800938"/>
            <a:ext cx="8932568" cy="2407186"/>
          </a:xfrm>
          <a:prstGeom prst="rect">
            <a:avLst/>
          </a:prstGeom>
        </p:spPr>
        <p:txBody>
          <a:bodyPr anchor="ctr"/>
          <a:lstStyle>
            <a:lvl1pPr algn="ctr" defTabSz="1488861">
              <a:lnSpc>
                <a:spcPct val="80000"/>
              </a:lnSpc>
              <a:defRPr sz="6666" b="0" spc="-13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1488861">
              <a:lnSpc>
                <a:spcPct val="80000"/>
              </a:lnSpc>
              <a:defRPr sz="6666" b="0" spc="-13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1488861">
              <a:lnSpc>
                <a:spcPct val="80000"/>
              </a:lnSpc>
              <a:defRPr sz="6666" b="0" spc="-13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1488861">
              <a:lnSpc>
                <a:spcPct val="80000"/>
              </a:lnSpc>
              <a:defRPr sz="6666" b="0" spc="-13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1488861">
              <a:lnSpc>
                <a:spcPct val="80000"/>
              </a:lnSpc>
              <a:defRPr sz="6666" b="0" spc="-13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37516" y="6229720"/>
            <a:ext cx="8932568" cy="617758"/>
          </a:xfrm>
          <a:prstGeom prst="rect">
            <a:avLst/>
          </a:prstGeom>
        </p:spPr>
        <p:txBody>
          <a:bodyPr/>
          <a:lstStyle>
            <a:lvl1pPr algn="ctr" defTabSz="1488861"/>
          </a:lstStyle>
          <a:p>
            <a:r>
              <a:t>Données clés</a:t>
            </a:r>
          </a:p>
        </p:txBody>
      </p:sp>
      <p:sp>
        <p:nvSpPr>
          <p:cNvPr id="107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537516" y="1438034"/>
            <a:ext cx="8932568" cy="4791689"/>
          </a:xfrm>
          <a:prstGeom prst="rect">
            <a:avLst/>
          </a:prstGeom>
        </p:spPr>
        <p:txBody>
          <a:bodyPr anchor="b"/>
          <a:lstStyle>
            <a:lvl1pPr algn="ctr" defTabSz="1488861">
              <a:lnSpc>
                <a:spcPct val="80000"/>
              </a:lnSpc>
              <a:defRPr sz="14760" spc="-148"/>
            </a:lvl1pPr>
            <a:lvl2pPr algn="ctr" defTabSz="1488861">
              <a:lnSpc>
                <a:spcPct val="80000"/>
              </a:lnSpc>
              <a:defRPr sz="14760" spc="-148"/>
            </a:lvl2pPr>
            <a:lvl3pPr algn="ctr" defTabSz="1488861">
              <a:lnSpc>
                <a:spcPct val="80000"/>
              </a:lnSpc>
              <a:defRPr sz="14760" spc="-148"/>
            </a:lvl3pPr>
            <a:lvl4pPr algn="ctr" defTabSz="1488861">
              <a:lnSpc>
                <a:spcPct val="80000"/>
              </a:lnSpc>
              <a:defRPr sz="14760" spc="-148"/>
            </a:lvl4pPr>
            <a:lvl5pPr algn="ctr" defTabSz="1488861">
              <a:lnSpc>
                <a:spcPct val="80000"/>
              </a:lnSpc>
              <a:defRPr sz="14760" spc="-148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66837" y="3941078"/>
            <a:ext cx="8873927" cy="2137124"/>
          </a:xfrm>
          <a:prstGeom prst="rect">
            <a:avLst/>
          </a:prstGeom>
        </p:spPr>
        <p:txBody>
          <a:bodyPr anchor="ctr"/>
          <a:lstStyle>
            <a:lvl1pPr marL="392580" indent="-294435" defTabSz="1488861">
              <a:lnSpc>
                <a:spcPct val="90000"/>
              </a:lnSpc>
              <a:defRPr sz="4761" b="0" spc="-9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392580" indent="794018" defTabSz="1488861">
              <a:lnSpc>
                <a:spcPct val="90000"/>
              </a:lnSpc>
              <a:defRPr sz="4761" b="0" spc="-9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392580" indent="1882474" defTabSz="1488861">
              <a:lnSpc>
                <a:spcPct val="90000"/>
              </a:lnSpc>
              <a:defRPr sz="4761" b="0" spc="-9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392580" indent="2970930" defTabSz="1488861">
              <a:lnSpc>
                <a:spcPct val="90000"/>
              </a:lnSpc>
              <a:defRPr sz="4761" b="0" spc="-9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392580" indent="4059386" defTabSz="1488861">
              <a:lnSpc>
                <a:spcPct val="90000"/>
              </a:lnSpc>
              <a:defRPr sz="4761" b="0" spc="-9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938211" y="6428548"/>
            <a:ext cx="8502553" cy="423970"/>
          </a:xfrm>
          <a:prstGeom prst="rect">
            <a:avLst/>
          </a:prstGeom>
        </p:spPr>
        <p:txBody>
          <a:bodyPr/>
          <a:lstStyle>
            <a:lvl1pPr defTabSz="483892">
              <a:defRPr sz="1828"/>
            </a:lvl1pPr>
          </a:lstStyle>
          <a:p>
            <a:r>
              <a:t>Attribution</a:t>
            </a:r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e pâtes pappardelle avec du beurre maître d’hôtel, des noisettes grillées et des lamelles de parmesan"/>
          <p:cNvSpPr>
            <a:spLocks noGrp="1"/>
          </p:cNvSpPr>
          <p:nvPr>
            <p:ph type="pic" idx="21"/>
          </p:nvPr>
        </p:nvSpPr>
        <p:spPr>
          <a:xfrm>
            <a:off x="-1602779" y="1151590"/>
            <a:ext cx="8591964" cy="77001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l de salade avec du riz frit, des œufs durs et des baguettes"/>
          <p:cNvSpPr>
            <a:spLocks noGrp="1"/>
          </p:cNvSpPr>
          <p:nvPr>
            <p:ph type="pic" sz="quarter" idx="22"/>
          </p:nvPr>
        </p:nvSpPr>
        <p:spPr>
          <a:xfrm>
            <a:off x="5077097" y="787947"/>
            <a:ext cx="4417421" cy="42228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l avec des beignets de saumon, de la salade et du houmous"/>
          <p:cNvSpPr>
            <a:spLocks noGrp="1"/>
          </p:cNvSpPr>
          <p:nvPr>
            <p:ph type="pic" idx="23"/>
          </p:nvPr>
        </p:nvSpPr>
        <p:spPr>
          <a:xfrm>
            <a:off x="3835920" y="3047563"/>
            <a:ext cx="6108157" cy="849504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e salade avec du riz frit, des œufs durs et des baguettes"/>
          <p:cNvSpPr>
            <a:spLocks noGrp="1"/>
          </p:cNvSpPr>
          <p:nvPr>
            <p:ph type="pic" idx="21"/>
          </p:nvPr>
        </p:nvSpPr>
        <p:spPr>
          <a:xfrm>
            <a:off x="-781845" y="-449949"/>
            <a:ext cx="11102184" cy="106132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>
            <a:spLocks noGrp="1"/>
          </p:cNvSpPr>
          <p:nvPr>
            <p:ph type="pic" idx="21"/>
          </p:nvPr>
        </p:nvSpPr>
        <p:spPr>
          <a:xfrm>
            <a:off x="-289933" y="-322861"/>
            <a:ext cx="13725091" cy="982279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537516" y="5284078"/>
            <a:ext cx="8932568" cy="3036349"/>
          </a:xfrm>
          <a:prstGeom prst="rect">
            <a:avLst/>
          </a:prstGeom>
        </p:spPr>
        <p:txBody>
          <a:bodyPr/>
          <a:lstStyle/>
          <a:p>
            <a:r>
              <a:t>Titre de la présentation</a:t>
            </a:r>
          </a:p>
        </p:txBody>
      </p:sp>
      <p:sp>
        <p:nvSpPr>
          <p:cNvPr id="2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37516" y="8273714"/>
            <a:ext cx="8932568" cy="634277"/>
          </a:xfrm>
          <a:prstGeom prst="rect">
            <a:avLst/>
          </a:prstGeom>
        </p:spPr>
        <p:txBody>
          <a:bodyPr/>
          <a:lstStyle/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537516" y="1044869"/>
            <a:ext cx="8932568" cy="423970"/>
          </a:xfrm>
          <a:prstGeom prst="rect">
            <a:avLst/>
          </a:prstGeom>
        </p:spPr>
        <p:txBody>
          <a:bodyPr/>
          <a:lstStyle>
            <a:lvl1pPr defTabSz="483892">
              <a:defRPr sz="1828"/>
            </a:lvl1pPr>
          </a:lstStyle>
          <a:p>
            <a:r>
              <a:t>Auteur et date</a:t>
            </a:r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360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 "/>
          <p:cNvSpPr>
            <a:spLocks noGrp="1"/>
          </p:cNvSpPr>
          <p:nvPr>
            <p:ph type="pic" idx="21"/>
          </p:nvPr>
        </p:nvSpPr>
        <p:spPr>
          <a:xfrm>
            <a:off x="4093238" y="974799"/>
            <a:ext cx="5805191" cy="80736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37516" y="5120582"/>
            <a:ext cx="3928768" cy="3719175"/>
          </a:xfrm>
          <a:prstGeom prst="rect">
            <a:avLst/>
          </a:prstGeom>
        </p:spPr>
        <p:txBody>
          <a:bodyPr/>
          <a:lstStyle/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537516" y="1156165"/>
            <a:ext cx="3928768" cy="4034489"/>
          </a:xfrm>
          <a:prstGeom prst="rect">
            <a:avLst/>
          </a:prstGeom>
        </p:spPr>
        <p:txBody>
          <a:bodyPr/>
          <a:lstStyle>
            <a:lvl1pPr>
              <a:defRPr sz="4761" spc="-93"/>
            </a:lvl1pPr>
          </a:lstStyle>
          <a:p>
            <a:r>
              <a:t>Titre de diapositive</a:t>
            </a:r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537516" y="3240383"/>
            <a:ext cx="8932568" cy="5605567"/>
          </a:xfrm>
          <a:prstGeom prst="rect">
            <a:avLst/>
          </a:prstGeom>
        </p:spPr>
        <p:txBody>
          <a:bodyPr/>
          <a:lstStyle>
            <a:lvl1pPr marL="302349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1pPr>
            <a:lvl2pPr marL="1209396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2pPr>
            <a:lvl3pPr marL="2116442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3pPr>
            <a:lvl4pPr marL="3023489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4pPr>
            <a:lvl5pPr marL="3930536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5pPr>
          </a:lstStyle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37516" y="1818647"/>
            <a:ext cx="8932568" cy="617758"/>
          </a:xfrm>
          <a:prstGeom prst="rect">
            <a:avLst/>
          </a:prstGeom>
        </p:spPr>
        <p:txBody>
          <a:bodyPr/>
          <a:lstStyle/>
          <a:p>
            <a:r>
              <a:t>Sous-titre de diapositive</a:t>
            </a:r>
          </a:p>
        </p:txBody>
      </p:sp>
      <p:sp>
        <p:nvSpPr>
          <p:cNvPr id="44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537516" y="924194"/>
            <a:ext cx="8932568" cy="934264"/>
          </a:xfrm>
          <a:prstGeom prst="rect">
            <a:avLst/>
          </a:prstGeom>
        </p:spPr>
        <p:txBody>
          <a:bodyPr anchor="t"/>
          <a:lstStyle>
            <a:lvl1pPr>
              <a:defRPr sz="4761" spc="-93"/>
            </a:lvl1pPr>
          </a:lstStyle>
          <a:p>
            <a:r>
              <a:t>Titre de diapositive</a:t>
            </a:r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537516" y="3240383"/>
            <a:ext cx="8932568" cy="5605567"/>
          </a:xfrm>
          <a:prstGeom prst="rect">
            <a:avLst/>
          </a:prstGeom>
        </p:spPr>
        <p:txBody>
          <a:bodyPr numCol="2" spcCol="190505"/>
          <a:lstStyle>
            <a:lvl1pPr marL="302349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1pPr>
            <a:lvl2pPr marL="1209396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2pPr>
            <a:lvl3pPr marL="2116442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3pPr>
            <a:lvl4pPr marL="3023489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4pPr>
            <a:lvl5pPr marL="3930536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5pPr>
          </a:lstStyle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l de pâtes pappardelle avec du beurre maître d’hôtel, des noisettes grillées et des lamelles de parmesan"/>
          <p:cNvSpPr>
            <a:spLocks noGrp="1"/>
          </p:cNvSpPr>
          <p:nvPr>
            <p:ph type="pic" sz="half" idx="21"/>
          </p:nvPr>
        </p:nvSpPr>
        <p:spPr>
          <a:xfrm>
            <a:off x="4749700" y="1068225"/>
            <a:ext cx="4962267" cy="790618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537516" y="928086"/>
            <a:ext cx="3928768" cy="934264"/>
          </a:xfrm>
          <a:prstGeom prst="rect">
            <a:avLst/>
          </a:prstGeom>
        </p:spPr>
        <p:txBody>
          <a:bodyPr anchor="t"/>
          <a:lstStyle>
            <a:lvl1pPr>
              <a:defRPr sz="4761" spc="-93"/>
            </a:lvl1pPr>
          </a:lstStyle>
          <a:p>
            <a:r>
              <a:t>Titre de diapositive</a:t>
            </a:r>
          </a:p>
        </p:txBody>
      </p:sp>
      <p:sp>
        <p:nvSpPr>
          <p:cNvPr id="62" name="Sous-titre de diapositiv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537516" y="1818647"/>
            <a:ext cx="3928768" cy="617758"/>
          </a:xfrm>
          <a:prstGeom prst="rect">
            <a:avLst/>
          </a:prstGeom>
        </p:spPr>
        <p:txBody>
          <a:bodyPr/>
          <a:lstStyle>
            <a:lvl1pPr defTabSz="458689">
              <a:defRPr sz="2600"/>
            </a:lvl1pPr>
          </a:lstStyle>
          <a:p>
            <a:r>
              <a:t>Sous-titre de diapositive</a:t>
            </a:r>
          </a:p>
        </p:txBody>
      </p:sp>
      <p:sp>
        <p:nvSpPr>
          <p:cNvPr id="63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37516" y="3719555"/>
            <a:ext cx="3928768" cy="5143185"/>
          </a:xfrm>
          <a:prstGeom prst="rect">
            <a:avLst/>
          </a:prstGeom>
        </p:spPr>
        <p:txBody>
          <a:bodyPr/>
          <a:lstStyle>
            <a:lvl1pPr marL="302349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1pPr>
            <a:lvl2pPr marL="1209396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2pPr>
            <a:lvl3pPr marL="2116442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3pPr>
            <a:lvl4pPr marL="3023489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4pPr>
            <a:lvl5pPr marL="3930536" indent="-302349" defTabSz="1488861">
              <a:lnSpc>
                <a:spcPct val="90000"/>
              </a:lnSpc>
              <a:spcBef>
                <a:spcPts val="2619"/>
              </a:spcBef>
              <a:buSzPct val="123000"/>
              <a:buChar char="•"/>
              <a:defRPr sz="2381" b="0"/>
            </a:lvl5pPr>
          </a:lstStyle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537516" y="3485626"/>
            <a:ext cx="8932568" cy="3036349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537516" y="924194"/>
            <a:ext cx="8932568" cy="934264"/>
          </a:xfrm>
          <a:prstGeom prst="rect">
            <a:avLst/>
          </a:prstGeom>
        </p:spPr>
        <p:txBody>
          <a:bodyPr anchor="t"/>
          <a:lstStyle>
            <a:lvl1pPr>
              <a:defRPr sz="4761" spc="-93"/>
            </a:lvl1pPr>
          </a:lstStyle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37516" y="1818647"/>
            <a:ext cx="8932568" cy="617758"/>
          </a:xfrm>
          <a:prstGeom prst="rect">
            <a:avLst/>
          </a:prstGeom>
        </p:spPr>
        <p:txBody>
          <a:bodyPr/>
          <a:lstStyle/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537516" y="928086"/>
            <a:ext cx="8932568" cy="934264"/>
          </a:xfrm>
          <a:prstGeom prst="rect">
            <a:avLst/>
          </a:prstGeom>
        </p:spPr>
        <p:txBody>
          <a:bodyPr anchor="t"/>
          <a:lstStyle>
            <a:lvl1pPr>
              <a:defRPr sz="4761" spc="-93"/>
            </a:lvl1pPr>
          </a:lstStyle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37516" y="1815636"/>
            <a:ext cx="8932568" cy="617755"/>
          </a:xfrm>
          <a:prstGeom prst="rect">
            <a:avLst/>
          </a:prstGeom>
        </p:spPr>
        <p:txBody>
          <a:bodyPr/>
          <a:lstStyle/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537516" y="3240383"/>
            <a:ext cx="8932568" cy="5605567"/>
          </a:xfrm>
          <a:prstGeom prst="rect">
            <a:avLst/>
          </a:prstGeom>
        </p:spPr>
        <p:txBody>
          <a:bodyPr/>
          <a:lstStyle>
            <a:lvl1pPr defTabSz="1488861">
              <a:lnSpc>
                <a:spcPct val="90000"/>
              </a:lnSpc>
              <a:spcBef>
                <a:spcPts val="952"/>
              </a:spcBef>
              <a:defRPr b="0" spc="-29"/>
            </a:lvl1pPr>
            <a:lvl2pPr defTabSz="1488861">
              <a:lnSpc>
                <a:spcPct val="90000"/>
              </a:lnSpc>
              <a:spcBef>
                <a:spcPts val="952"/>
              </a:spcBef>
              <a:defRPr b="0" spc="-29"/>
            </a:lvl2pPr>
            <a:lvl3pPr defTabSz="1488861">
              <a:lnSpc>
                <a:spcPct val="90000"/>
              </a:lnSpc>
              <a:spcBef>
                <a:spcPts val="952"/>
              </a:spcBef>
              <a:defRPr b="0" spc="-29"/>
            </a:lvl3pPr>
            <a:lvl4pPr defTabSz="1488861">
              <a:lnSpc>
                <a:spcPct val="90000"/>
              </a:lnSpc>
              <a:spcBef>
                <a:spcPts val="952"/>
              </a:spcBef>
              <a:defRPr b="0" spc="-29"/>
            </a:lvl4pPr>
            <a:lvl5pPr defTabSz="1488861">
              <a:lnSpc>
                <a:spcPct val="90000"/>
              </a:lnSpc>
              <a:spcBef>
                <a:spcPts val="952"/>
              </a:spcBef>
              <a:defRPr b="0" spc="-29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6412" y="9082440"/>
            <a:ext cx="249566" cy="17967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537516" y="2224373"/>
            <a:ext cx="8933535" cy="30363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16420" tIns="16420" rIns="16420" bIns="16420" anchor="b">
            <a:normAutofit/>
          </a:bodyPr>
          <a:lstStyle/>
          <a:p>
            <a:r>
              <a:t>Titre de la présentation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537516" y="5214008"/>
            <a:ext cx="8932568" cy="133923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16420" tIns="16420" rIns="16420" bIns="16420">
            <a:normAutofit/>
          </a:bodyPr>
          <a:lstStyle/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879017" y="9082440"/>
            <a:ext cx="249566" cy="179676"/>
          </a:xfrm>
          <a:prstGeom prst="rect">
            <a:avLst/>
          </a:prstGeom>
          <a:ln w="3175">
            <a:miter lim="400000"/>
          </a:ln>
        </p:spPr>
        <p:txBody>
          <a:bodyPr wrap="none" lIns="16420" tIns="16420" rIns="16420" bIns="16420" anchor="b">
            <a:spAutoFit/>
          </a:bodyPr>
          <a:lstStyle>
            <a:lvl1pPr defTabSz="501630">
              <a:defRPr sz="952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148886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66" b="1" i="0" u="none" strike="noStrike" cap="none" spc="-13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1088456" algn="l" defTabSz="148886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66" b="1" i="0" u="none" strike="noStrike" cap="none" spc="-13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2176912" algn="l" defTabSz="148886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66" b="1" i="0" u="none" strike="noStrike" cap="none" spc="-13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3265368" algn="l" defTabSz="148886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66" b="1" i="0" u="none" strike="noStrike" cap="none" spc="-13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4353824" algn="l" defTabSz="148886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66" b="1" i="0" u="none" strike="noStrike" cap="none" spc="-13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5442280" algn="l" defTabSz="148886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66" b="1" i="0" u="none" strike="noStrike" cap="none" spc="-13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6530736" algn="l" defTabSz="148886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66" b="1" i="0" u="none" strike="noStrike" cap="none" spc="-13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7619192" algn="l" defTabSz="148886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66" b="1" i="0" u="none" strike="noStrike" cap="none" spc="-13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8707648" algn="l" defTabSz="148886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66" b="1" i="0" u="none" strike="noStrike" cap="none" spc="-13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5040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7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1088456" algn="l" defTabSz="5040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7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2176912" algn="l" defTabSz="5040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7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3265368" algn="l" defTabSz="5040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7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4353824" algn="l" defTabSz="5040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7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5442280" algn="l" defTabSz="5040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7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6530736" algn="l" defTabSz="5040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7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7619192" algn="l" defTabSz="5040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7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8707648" algn="l" defTabSz="50405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7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016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52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1088456" algn="ctr" defTabSz="5016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52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2176912" algn="ctr" defTabSz="5016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52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3265368" algn="ctr" defTabSz="5016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52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4353824" algn="ctr" defTabSz="5016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52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5442280" algn="ctr" defTabSz="5016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52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6530736" algn="ctr" defTabSz="5016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52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7619192" algn="ctr" defTabSz="5016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52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8707648" algn="ctr" defTabSz="5016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52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otre centre sera complètement fermé à partir du 24 Décembre 2021 à 12h…"/>
          <p:cNvSpPr txBox="1"/>
          <p:nvPr/>
        </p:nvSpPr>
        <p:spPr>
          <a:xfrm>
            <a:off x="-176924" y="3391111"/>
            <a:ext cx="10686418" cy="29175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2274" tIns="22274" rIns="22274" bIns="22274" anchor="ctr">
            <a:spAutoFit/>
          </a:bodyPr>
          <a:lstStyle/>
          <a:p>
            <a:pPr defTabSz="1295933">
              <a:lnSpc>
                <a:spcPct val="120000"/>
              </a:lnSpc>
              <a:defRPr sz="700" b="1">
                <a:solidFill>
                  <a:srgbClr val="000000"/>
                </a:solidFill>
                <a:latin typeface="ITC Avant Garde Gothic Pro Book"/>
                <a:ea typeface="ITC Avant Garde Gothic Pro Book"/>
                <a:cs typeface="ITC Avant Garde Gothic Pro Book"/>
                <a:sym typeface="ITC Avant Garde Gothic Pro Book"/>
              </a:defRPr>
            </a:pPr>
            <a:r>
              <a:rPr lang="fr-FR" sz="8000" dirty="0">
                <a:solidFill>
                  <a:schemeClr val="bg1"/>
                </a:solidFill>
                <a:latin typeface="Poppins"/>
              </a:rPr>
              <a:t>INCIDENTS TECHNIQUES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807" y="9275085"/>
            <a:ext cx="1232475" cy="43876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2A55C81-B591-44B9-9286-30560D8FB2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657" y="176113"/>
            <a:ext cx="3002286" cy="11582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DA818893-5AAC-4DE0-A224-CE4A00FAE5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964" y="9287126"/>
            <a:ext cx="1719072" cy="42672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6420" tIns="16420" rIns="16420" bIns="16420" numCol="1" spcCol="38100" rtlCol="0" anchor="ctr">
        <a:spAutoFit/>
      </a:bodyPr>
      <a:lstStyle>
        <a:defPPr marL="0" marR="0" indent="0" algn="ctr" defTabSz="21070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6420" tIns="16420" rIns="16420" bIns="16420" numCol="1" spcCol="38100" rtlCol="0" anchor="ctr">
        <a:spAutoFit/>
      </a:bodyPr>
      <a:lstStyle>
        <a:defPPr marL="0" marR="0" indent="0" algn="ctr" defTabSz="62538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6420" tIns="16420" rIns="16420" bIns="16420" numCol="1" spcCol="38100" rtlCol="0" anchor="ctr">
        <a:spAutoFit/>
      </a:bodyPr>
      <a:lstStyle>
        <a:defPPr marL="0" marR="0" indent="0" algn="ctr" defTabSz="21070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6420" tIns="16420" rIns="16420" bIns="16420" numCol="1" spcCol="38100" rtlCol="0" anchor="ctr">
        <a:spAutoFit/>
      </a:bodyPr>
      <a:lstStyle>
        <a:defPPr marL="0" marR="0" indent="0" algn="ctr" defTabSz="62538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ADF642886CBE4F802390221888685D" ma:contentTypeVersion="13" ma:contentTypeDescription="Crée un document." ma:contentTypeScope="" ma:versionID="2073c0e55ff888bfb7913fb860fcf7d7">
  <xsd:schema xmlns:xsd="http://www.w3.org/2001/XMLSchema" xmlns:xs="http://www.w3.org/2001/XMLSchema" xmlns:p="http://schemas.microsoft.com/office/2006/metadata/properties" xmlns:ns2="02a31081-409b-4d22-9bdc-d0fce0434d71" xmlns:ns3="6d07d489-4d95-4a50-84db-f30c4c3c62c1" targetNamespace="http://schemas.microsoft.com/office/2006/metadata/properties" ma:root="true" ma:fieldsID="2f8242ccdd8eeaeb0c450fb8cfb1e6aa" ns2:_="" ns3:_="">
    <xsd:import namespace="02a31081-409b-4d22-9bdc-d0fce0434d71"/>
    <xsd:import namespace="6d07d489-4d95-4a50-84db-f30c4c3c62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a31081-409b-4d22-9bdc-d0fce0434d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8fa73e04-ded5-424c-9ada-2e8e5c9fd2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07d489-4d95-4a50-84db-f30c4c3c62c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2a31081-409b-4d22-9bdc-d0fce0434d7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5BFAFB0-5E2D-4362-A799-2F75C3DEC5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1640EC-A065-4095-BE68-F6F3BD7906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a31081-409b-4d22-9bdc-d0fce0434d71"/>
    <ds:schemaRef ds:uri="6d07d489-4d95-4a50-84db-f30c4c3c62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8A32D5-70AA-467C-8AF5-BA5B9331730D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02a31081-409b-4d22-9bdc-d0fce0434d71"/>
    <ds:schemaRef ds:uri="http://www.w3.org/XML/1998/namespace"/>
    <ds:schemaRef ds:uri="http://purl.org/dc/terms/"/>
    <ds:schemaRef ds:uri="6d07d489-4d95-4a50-84db-f30c4c3c62c1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Helvetica Neue</vt:lpstr>
      <vt:lpstr>Helvetica Neue Medium</vt:lpstr>
      <vt:lpstr>ITC Avant Garde Gothic Pro Book</vt:lpstr>
      <vt:lpstr>Poppins</vt:lpstr>
      <vt:lpstr>21_BasicWhite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Stéphane DEBONNAIRE</cp:lastModifiedBy>
  <cp:revision>4</cp:revision>
  <cp:lastPrinted>2024-08-03T07:28:08Z</cp:lastPrinted>
  <dcterms:modified xsi:type="dcterms:W3CDTF">2024-08-05T16:01:40Z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0x010100FCADF642886CBE4F802390221888685D</vt:lpwstr>
  </property>
  <property fmtid="{D5CDD505-2E9C-101B-9397-08002B2CF9AE}" pid="3" name="MediaServiceImageTags">
    <vt:lpwstr/>
  </property>
</Properties>
</file>